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D9636-28F2-8EFF-2366-8E632DD90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DA3A82-53EE-EE8F-F789-69B1025BD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DD1C3F-C882-27AC-2B29-7C9C899F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224C87-DF94-B53C-BDCA-543AA431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9F723A-76BB-68B7-A6D9-799EE28A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4DA83-C02B-2AAF-0C29-ABD69694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F01695-0B1B-DCC2-21EF-A5C04268D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4F575B-A1C2-EE75-DFBC-1FA8CA8E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00C83-745A-85F4-857D-F5D4FD8B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686766-C4CB-2CEE-8A6B-F485BADA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5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3F5386-17E7-ED6B-CBD3-9B4F89BA6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DD08FF-4CD0-DCA7-1DEA-E94A8E714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19FA24-FC79-5B3A-641B-1E00004AA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38AC32-ED55-4A30-34FE-A25A1B1E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BA3C6-AC80-9AB3-4206-7219492B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27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91433-0EDC-AEAD-4118-5B21157DE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A2DAAD-E26D-A16A-3C98-159C52779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92B31E-EA8A-69F7-6C00-A98B5690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7EBEEC-F46F-B4DA-F6EA-ABC325D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EB3A16-7C40-0B54-D550-E629B37C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84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7A300-68E1-6F66-3263-EEB6593A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40AFD0-65AB-E684-4603-48E2D55E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6485A2-B665-822F-25AB-48DBEB8C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565E9A-30C7-02CC-41E9-37D16C8A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133723-DB46-7849-A59B-553DC7FF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7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BAA3A-7E07-DD06-61D1-B94CBFC4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6E125B-130F-0CF1-5E1F-4837DD02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D88B27-AD5E-D744-92D0-6FCCFB9FE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57F5AA-8B85-0647-41E8-1E7627FD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6E0B1A-724C-5D4B-4B0C-80779E47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E459B4-07D1-A894-EDFA-B8697529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94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BF40C-09B2-1692-3E29-8B8AF07E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33388C-95E3-153B-C2CB-645D22CA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055B76-09CE-120D-C31D-AC8C4F616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1D98CEC-9E69-5333-90B8-FD4B76324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0C5876-08A5-1532-BFC3-7262A9E85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906A3E-3712-200E-A2B2-2FB5C62A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71BA9BA-80DF-A048-7077-4F9428C4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623FA7B-C5A1-B182-42F0-5ED6CDA4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87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C415C-E61A-2A75-20A0-730E2D42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219F049-8650-B0FB-8A0D-46A8C5C4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F93F27-4EAF-128E-4984-012CBE5D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8CC32C-3556-980E-C1A5-86DFB553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81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076F7DC-6E22-491B-1A53-DCC45A2F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BCB11D-8A75-C17E-2291-B0D19E66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8F79A3-D017-F336-677B-257BFA01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488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1A788-2E0F-35B2-9006-7610AECEF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9DA4F-0409-E534-93BE-D6E48718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50AE5-01D9-71A5-13B4-E9265A52A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63143B-F791-E9B5-9F87-AD832CFA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39E3CF-8D63-E63E-CCC7-D925F52D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864EB8-44B7-2F65-7691-66FA0C4E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70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E076B-32F2-6CB0-A08C-CED7A228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E87E5E8-2D0A-EC85-24F6-17C425ABB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D3F662-C11B-A625-18C6-CDAE0A715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A9B5D5-906A-C581-4441-4ED1F181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1524DB-7F34-D5C6-899C-5830FCEF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7C5B50-5844-814B-DBEA-6A62F9D2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896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89C9E12-6159-8675-C18B-E313CCC3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D5CD75-AC58-0E7F-E665-88006AA79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DA1622-43B5-2BB8-62FA-9B8258FE4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ECE71-E8BB-7741-BF12-4017F7092A59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137DF8-501B-7D11-B242-4B2DAF6CD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D5376-74DB-1B8B-7815-62241C471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DFFD4B-68F8-9F44-A150-3D4371D227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9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B4ACCF-9FA5-7104-9E30-17F549F8B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9491" y="2476500"/>
            <a:ext cx="9144000" cy="2387600"/>
          </a:xfrm>
        </p:spPr>
        <p:txBody>
          <a:bodyPr/>
          <a:lstStyle/>
          <a:p>
            <a:r>
              <a:rPr lang="pt-BR" dirty="0"/>
              <a:t>Meios de transmissão </a:t>
            </a:r>
            <a:r>
              <a:rPr lang="pt-BR" dirty="0" smtClean="0"/>
              <a:t>com</a:t>
            </a:r>
            <a:r>
              <a:rPr lang="pt-BR" dirty="0" smtClean="0"/>
              <a:t> </a:t>
            </a:r>
            <a:r>
              <a:rPr lang="pt-BR" dirty="0"/>
              <a:t>fio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1F18D5-F757-9DC3-0641-8791F1D7C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94327" y="5202238"/>
            <a:ext cx="9144000" cy="1655762"/>
          </a:xfrm>
        </p:spPr>
        <p:txBody>
          <a:bodyPr/>
          <a:lstStyle/>
          <a:p>
            <a:r>
              <a:rPr lang="pt-BR" dirty="0"/>
              <a:t>Gustavo Leme de Castro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508" y="5273311"/>
            <a:ext cx="2969491" cy="75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Vantagem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Alta capacidade de armazenamento, leitura e envio dos dados</a:t>
            </a:r>
            <a:r>
              <a:rPr lang="pt-BR" dirty="0" smtClean="0"/>
              <a:t>;</a:t>
            </a:r>
          </a:p>
          <a:p>
            <a:r>
              <a:rPr lang="pt-BR" dirty="0"/>
              <a:t>Detecção de informações e contagem instantânea de diversos itens ao mesmo tempo, mesmo com o leitor </a:t>
            </a:r>
            <a:r>
              <a:rPr lang="pt-BR" b="1" dirty="0"/>
              <a:t>RFID</a:t>
            </a:r>
            <a:r>
              <a:rPr lang="pt-BR" dirty="0"/>
              <a:t> a uma certa distância do produto;</a:t>
            </a:r>
          </a:p>
          <a:p>
            <a:r>
              <a:rPr lang="pt-BR" dirty="0"/>
              <a:t>Durabilidade e possibilidade de reutilização das etiquetas;</a:t>
            </a:r>
          </a:p>
          <a:p>
            <a:r>
              <a:rPr lang="pt-BR" dirty="0"/>
              <a:t>Agilidade no processo de expedição;</a:t>
            </a:r>
          </a:p>
          <a:p>
            <a:endParaRPr lang="pt-BR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Desvantagem</a:t>
            </a:r>
            <a:endParaRPr lang="pt-BR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Custo elevado</a:t>
            </a:r>
            <a:r>
              <a:rPr lang="pt-BR" dirty="0" smtClean="0"/>
              <a:t>;</a:t>
            </a:r>
          </a:p>
          <a:p>
            <a:r>
              <a:rPr lang="pt-BR" dirty="0"/>
              <a:t>Interferência por </a:t>
            </a:r>
            <a:r>
              <a:rPr lang="pt-BR" dirty="0" smtClean="0"/>
              <a:t>metais;</a:t>
            </a:r>
          </a:p>
          <a:p>
            <a:r>
              <a:rPr lang="pt-BR" dirty="0"/>
              <a:t>Variações no alcance das antenas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046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NFC(</a:t>
            </a:r>
            <a:r>
              <a:rPr lang="pt-BR" dirty="0" err="1"/>
              <a:t>Near</a:t>
            </a:r>
            <a:r>
              <a:rPr lang="pt-BR" dirty="0"/>
              <a:t> Field </a:t>
            </a:r>
            <a:r>
              <a:rPr lang="pt-BR" dirty="0" smtClean="0"/>
              <a:t>Communication)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permite realizar pagamentos por </a:t>
            </a:r>
            <a:r>
              <a:rPr lang="pt-BR" dirty="0" err="1" smtClean="0"/>
              <a:t>aproximação,é</a:t>
            </a:r>
            <a:r>
              <a:rPr lang="pt-BR" dirty="0" smtClean="0"/>
              <a:t> </a:t>
            </a:r>
            <a:r>
              <a:rPr lang="pt-BR" dirty="0"/>
              <a:t>uma tecnologia que permite a troca de informações sem fio e de forma segura entre dispositivos compatíveis que estejam próximos um do outro, que funciona a 13.56 MHz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64" y="3966435"/>
            <a:ext cx="5140560" cy="28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5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Vantagem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proporciona </a:t>
            </a:r>
            <a:r>
              <a:rPr lang="pt-BR" dirty="0" smtClean="0"/>
              <a:t>uma maior </a:t>
            </a:r>
            <a:r>
              <a:rPr lang="pt-BR" dirty="0"/>
              <a:t>facilitando o pagamento e demais </a:t>
            </a:r>
            <a:r>
              <a:rPr lang="pt-BR" dirty="0" smtClean="0"/>
              <a:t>operações</a:t>
            </a:r>
          </a:p>
          <a:p>
            <a:r>
              <a:rPr lang="pt-BR" dirty="0"/>
              <a:t>Maior conveniência e facilidade de uso</a:t>
            </a:r>
          </a:p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Desvantagem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Funciona somente em distâncias curtas, de 10 a 20 cm</a:t>
            </a:r>
            <a:r>
              <a:rPr lang="pt-BR" dirty="0" smtClean="0"/>
              <a:t>;</a:t>
            </a:r>
          </a:p>
          <a:p>
            <a:r>
              <a:rPr lang="pt-BR" dirty="0"/>
              <a:t>As taxas de transferência de dados ainda são bem baixas, de 106 a no máximo 424 Kbps;</a:t>
            </a:r>
          </a:p>
          <a:p>
            <a:r>
              <a:rPr lang="pt-BR" dirty="0"/>
              <a:t>Há o risco do consumidor ter seu cartão roubado e o criminoso se aproveitar do NFC para realizar algumas transações (de valores baixos, especificamente);</a:t>
            </a:r>
          </a:p>
          <a:p>
            <a:r>
              <a:rPr lang="pt-BR" dirty="0"/>
              <a:t>O consumo de energia é maior em dispositivos habilitados para NFC.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28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Bluetooth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Trata-se </a:t>
            </a:r>
            <a:r>
              <a:rPr lang="pt-BR" dirty="0"/>
              <a:t>de um protocolo de comunicação de baixo alcance e baixo consumo de energia. Ele possibilita a troca de informações entre dois dispositivos sem o uso de cabos. Por meio de frequências de rádio específicas, o Bluetooth permite que diferentes equipamentos realizem uma conexão sem fio, direta e segura.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982" y="110725"/>
            <a:ext cx="1124525" cy="17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Vantagem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tecnologia </a:t>
            </a:r>
            <a:r>
              <a:rPr lang="pt-BR" dirty="0" smtClean="0"/>
              <a:t>barata</a:t>
            </a:r>
          </a:p>
          <a:p>
            <a:r>
              <a:rPr lang="pt-BR" dirty="0"/>
              <a:t>Gerencia transmissões de voz e dados simultaneamente.</a:t>
            </a:r>
          </a:p>
          <a:p>
            <a:r>
              <a:rPr lang="pt-BR" dirty="0"/>
              <a:t> possibilita a troca de informações entre dois dispositivos sem o uso de </a:t>
            </a:r>
            <a:r>
              <a:rPr lang="pt-BR" dirty="0" smtClean="0"/>
              <a:t>cabos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Desvantagem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Alcance limitado na maioria dos </a:t>
            </a:r>
            <a:r>
              <a:rPr lang="pt-BR" dirty="0" smtClean="0"/>
              <a:t>dispositivos</a:t>
            </a:r>
          </a:p>
          <a:p>
            <a:r>
              <a:rPr lang="pt-BR" dirty="0" smtClean="0"/>
              <a:t>Taxa </a:t>
            </a:r>
            <a:r>
              <a:rPr lang="pt-BR" dirty="0"/>
              <a:t>de transferência de dados (24 </a:t>
            </a:r>
            <a:r>
              <a:rPr lang="pt-BR" dirty="0" err="1"/>
              <a:t>Mbits</a:t>
            </a:r>
            <a:r>
              <a:rPr lang="pt-BR" dirty="0"/>
              <a:t>/s</a:t>
            </a:r>
            <a:r>
              <a:rPr lang="pt-BR" dirty="0" smtClean="0"/>
              <a:t>)</a:t>
            </a:r>
          </a:p>
          <a:p>
            <a:r>
              <a:rPr lang="pt-BR" dirty="0"/>
              <a:t>Exige que os dados sejam registrados localmente para garantir sua disponibilidade sem interrupções.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20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Wi-fi</a:t>
            </a:r>
            <a:r>
              <a:rPr lang="pt-BR" dirty="0" smtClean="0"/>
              <a:t>(</a:t>
            </a:r>
            <a:r>
              <a:rPr lang="pt-BR" dirty="0"/>
              <a:t>Wireless </a:t>
            </a:r>
            <a:r>
              <a:rPr lang="pt-BR" dirty="0" err="1" smtClean="0"/>
              <a:t>Fidelity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 é uma tecnologia de conexão sem fio que conecta aparelhos como telefones celulares, notebooks, TVs e outros dispositivos dentro de uma mesma área a roteadores que gerenciam o acesso a internet, por meio de ondas de rádio.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883" y="4138757"/>
            <a:ext cx="23717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9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Vantagem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Facilidade de instalação</a:t>
            </a:r>
          </a:p>
          <a:p>
            <a:r>
              <a:rPr lang="pt-BR" dirty="0" smtClean="0"/>
              <a:t>Baixo custo</a:t>
            </a:r>
          </a:p>
          <a:p>
            <a:r>
              <a:rPr lang="pt-BR" dirty="0" smtClean="0"/>
              <a:t>Mobilidade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Desvantagem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 smtClean="0"/>
              <a:t>Baixa segurança</a:t>
            </a:r>
          </a:p>
          <a:p>
            <a:r>
              <a:rPr lang="pt-BR" dirty="0" smtClean="0"/>
              <a:t>Velocidade de transmissão mais baixa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50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telefone celular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 é uma rede de telecomunicações projetada para o provisionamento de serviços de telefonia móvel, ou seja, para a comunicação entre uma ou mais estações </a:t>
            </a:r>
            <a:r>
              <a:rPr lang="pt-BR" dirty="0" smtClean="0"/>
              <a:t>móveis.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890963"/>
            <a:ext cx="4876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</a:t>
            </a:r>
            <a:r>
              <a:rPr lang="pt-BR" dirty="0" smtClean="0"/>
              <a:t>antagem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1. Mobilidade</a:t>
            </a:r>
            <a:r>
              <a:rPr lang="pt-BR" dirty="0" smtClean="0"/>
              <a:t>: </a:t>
            </a:r>
            <a:r>
              <a:rPr lang="pt-BR" dirty="0"/>
              <a:t>Você pode fazer e receber chamadas em qualquer lugar onde haja cobertura de rede</a:t>
            </a:r>
            <a:r>
              <a:rPr lang="pt-BR" dirty="0" smtClean="0"/>
              <a:t>.</a:t>
            </a:r>
          </a:p>
          <a:p>
            <a:r>
              <a:rPr lang="pt-BR" dirty="0" smtClean="0"/>
              <a:t>2</a:t>
            </a:r>
            <a:r>
              <a:rPr lang="pt-BR" dirty="0"/>
              <a:t>. </a:t>
            </a:r>
            <a:r>
              <a:rPr lang="pt-BR" dirty="0" smtClean="0"/>
              <a:t>Acessibilidade: </a:t>
            </a:r>
            <a:r>
              <a:rPr lang="pt-BR" dirty="0"/>
              <a:t>A maioria das pessoas tem um celular, o que facilita a comunicação em larga escala</a:t>
            </a:r>
            <a:r>
              <a:rPr lang="pt-BR" dirty="0" smtClean="0"/>
              <a:t>.</a:t>
            </a:r>
          </a:p>
          <a:p>
            <a:r>
              <a:rPr lang="pt-BR" dirty="0" smtClean="0"/>
              <a:t>3</a:t>
            </a:r>
            <a:r>
              <a:rPr lang="pt-BR" dirty="0"/>
              <a:t>. </a:t>
            </a:r>
            <a:r>
              <a:rPr lang="pt-BR" dirty="0" smtClean="0"/>
              <a:t>Funcionalidades: </a:t>
            </a:r>
            <a:r>
              <a:rPr lang="pt-BR" dirty="0"/>
              <a:t>Além das chamadas, os celulares oferecem recursos como mensagens de texto, internet, câmeras, aplicativos, entre outros</a:t>
            </a:r>
            <a:r>
              <a:rPr lang="pt-BR" dirty="0" smtClean="0"/>
              <a:t>.</a:t>
            </a:r>
          </a:p>
          <a:p>
            <a:r>
              <a:rPr lang="pt-BR" dirty="0" smtClean="0"/>
              <a:t>4</a:t>
            </a:r>
            <a:r>
              <a:rPr lang="pt-BR" dirty="0"/>
              <a:t>. </a:t>
            </a:r>
            <a:r>
              <a:rPr lang="pt-BR" dirty="0" smtClean="0"/>
              <a:t>Emergências: </a:t>
            </a:r>
            <a:r>
              <a:rPr lang="pt-BR" dirty="0"/>
              <a:t>Em casos de emergência, o celular permite que você entre em contato rapidamente com serviços de ajuda.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Desvantagem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1. Custo</a:t>
            </a:r>
            <a:r>
              <a:rPr lang="pt-BR" dirty="0" smtClean="0"/>
              <a:t>: </a:t>
            </a:r>
            <a:r>
              <a:rPr lang="pt-BR" dirty="0"/>
              <a:t>Os planos de celular podem ser caros, especialmente para quem usa muitos dados ou faz chamadas internacionais</a:t>
            </a:r>
            <a:r>
              <a:rPr lang="pt-BR" dirty="0" smtClean="0"/>
              <a:t>.</a:t>
            </a:r>
          </a:p>
          <a:p>
            <a:r>
              <a:rPr lang="pt-BR" dirty="0" smtClean="0"/>
              <a:t>2.Dependência:Muitas </a:t>
            </a:r>
            <a:r>
              <a:rPr lang="pt-BR" dirty="0"/>
              <a:t>pessoas ficam muito dependentes dos seus celulares, o que pode prejudicar interações sociais pessoais</a:t>
            </a:r>
            <a:r>
              <a:rPr lang="pt-BR" dirty="0" smtClean="0"/>
              <a:t>.</a:t>
            </a:r>
          </a:p>
          <a:p>
            <a:r>
              <a:rPr lang="pt-BR" dirty="0" smtClean="0"/>
              <a:t>3.Privacidade: Com </a:t>
            </a:r>
            <a:r>
              <a:rPr lang="pt-BR" dirty="0"/>
              <a:t>a constante conexão, a privacidade pode ser comprometida, especialmente com questões de rastreamento e vazamento de dados</a:t>
            </a:r>
            <a:r>
              <a:rPr lang="pt-BR" dirty="0" smtClean="0"/>
              <a:t>.</a:t>
            </a:r>
          </a:p>
          <a:p>
            <a:r>
              <a:rPr lang="pt-BR" dirty="0" smtClean="0"/>
              <a:t>4.Interferência:Em </a:t>
            </a:r>
            <a:r>
              <a:rPr lang="pt-BR" dirty="0"/>
              <a:t>áreas com muitos usuários, a qualidade da ligação pode ser afetada devido à sobrecarga da rede.</a:t>
            </a:r>
          </a:p>
        </p:txBody>
      </p:sp>
    </p:spTree>
    <p:extLst>
      <p:ext uri="{BB962C8B-B14F-4D97-AF65-F5344CB8AC3E}">
        <p14:creationId xmlns:p14="http://schemas.microsoft.com/office/powerpoint/2010/main" val="399842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Wikipedia</a:t>
            </a:r>
            <a:endParaRPr lang="pt-BR" dirty="0" smtClean="0"/>
          </a:p>
          <a:p>
            <a:r>
              <a:rPr lang="pt-BR" dirty="0" err="1" smtClean="0"/>
              <a:t>Teleco</a:t>
            </a:r>
            <a:endParaRPr lang="pt-BR" dirty="0" smtClean="0"/>
          </a:p>
          <a:p>
            <a:r>
              <a:rPr lang="pt-BR" dirty="0" err="1" smtClean="0"/>
              <a:t>Tecnoblog</a:t>
            </a:r>
            <a:endParaRPr lang="pt-BR" dirty="0" smtClean="0"/>
          </a:p>
          <a:p>
            <a:r>
              <a:rPr lang="pt-BR" dirty="0" err="1" smtClean="0"/>
              <a:t>Inforede</a:t>
            </a:r>
            <a:endParaRPr lang="pt-BR" dirty="0" smtClean="0"/>
          </a:p>
          <a:p>
            <a:r>
              <a:rPr lang="pt-BR" dirty="0" err="1" smtClean="0"/>
              <a:t>Omega</a:t>
            </a:r>
            <a:endParaRPr lang="pt-BR" dirty="0" smtClean="0"/>
          </a:p>
          <a:p>
            <a:r>
              <a:rPr lang="pt-BR" dirty="0" err="1" smtClean="0"/>
              <a:t>totvs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49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3" y="3505904"/>
            <a:ext cx="6493164" cy="33520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7DF361-ABD2-0FB1-9A29-F820C554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Cabo coaxial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9B9600-247F-641E-5B87-B6025EA13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863"/>
            <a:ext cx="10515600" cy="4351338"/>
          </a:xfrm>
        </p:spPr>
        <p:txBody>
          <a:bodyPr/>
          <a:lstStyle/>
          <a:p>
            <a:r>
              <a:rPr lang="pt-BR" dirty="0"/>
              <a:t>Um cabo coaxial é um cabo que possui quatro camadas diferentes. O centro do cabo é um fio fino de cobre com uma camada de isolamento plástico ao seu redor. Acima dessa camada há uma malha de metal que oferece outra camada de isolamento e blindagem contra interferências externas.</a:t>
            </a:r>
          </a:p>
        </p:txBody>
      </p:sp>
    </p:spTree>
    <p:extLst>
      <p:ext uri="{BB962C8B-B14F-4D97-AF65-F5344CB8AC3E}">
        <p14:creationId xmlns:p14="http://schemas.microsoft.com/office/powerpoint/2010/main" val="303370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271BB9-5087-5E4D-5A9D-7DE08A270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378836"/>
            <a:ext cx="5157787" cy="823912"/>
          </a:xfrm>
        </p:spPr>
        <p:txBody>
          <a:bodyPr/>
          <a:lstStyle/>
          <a:p>
            <a:r>
              <a:rPr lang="pt-BR" dirty="0"/>
              <a:t>Vantagem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769A33-7E98-6CA0-191B-20E904939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1285875"/>
            <a:ext cx="5157787" cy="3684588"/>
          </a:xfrm>
        </p:spPr>
        <p:txBody>
          <a:bodyPr>
            <a:normAutofit/>
          </a:bodyPr>
          <a:lstStyle/>
          <a:p>
            <a:r>
              <a:rPr lang="pt-BR" dirty="0"/>
              <a:t>É mais resistente contra ruídos e também não gera interferência em relação ao meio externo.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241E4D4-5177-A897-FB97-E3A1C6B48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61963"/>
            <a:ext cx="5183188" cy="823912"/>
          </a:xfrm>
        </p:spPr>
        <p:txBody>
          <a:bodyPr/>
          <a:lstStyle/>
          <a:p>
            <a:r>
              <a:rPr lang="pt-BR" dirty="0"/>
              <a:t>Desvantagem 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A37748-2601-85FA-77EF-20AD4ABAA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50530"/>
            <a:ext cx="5183188" cy="368458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Custo mais alto que o par trançado.
Falhas na rede por mal contato nos conectores utilizados.
A rede pode cair inteira se acontecer um rompimento no cabo.
Por ser mais rígido é mais difícil de manipular</a:t>
            </a:r>
          </a:p>
        </p:txBody>
      </p:sp>
    </p:spTree>
    <p:extLst>
      <p:ext uri="{BB962C8B-B14F-4D97-AF65-F5344CB8AC3E}">
        <p14:creationId xmlns:p14="http://schemas.microsoft.com/office/powerpoint/2010/main" val="30850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BCCFA-CB92-4156-E19F-E268CC49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Cabo de par trançado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90F771-B556-786E-C375-BC55EDA83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Ele é formado por quatro pares de cabos entrelaçados entre si. Isso traz como benefício a diminuição de interferências eletromagnéticas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4" y="3345873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3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vantagens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O par trançado é o meio de transmissão de menor custo por comprimento. A ligação de nós ao cabo é também extremamente simples, portanto de baixo custo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desvantagens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pt-BR" dirty="0"/>
              <a:t>desvantagem do par trançado é a sua susceptibilidade à interferência e ruído, incluindo "</a:t>
            </a:r>
            <a:r>
              <a:rPr lang="pt-BR" dirty="0" err="1"/>
              <a:t>cross-talk</a:t>
            </a:r>
            <a:r>
              <a:rPr lang="pt-BR" dirty="0"/>
              <a:t>" de fiação adjacente.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45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Fibra </a:t>
            </a:r>
            <a:r>
              <a:rPr lang="pt-BR" dirty="0"/>
              <a:t>ó</a:t>
            </a:r>
            <a:r>
              <a:rPr lang="pt-BR" dirty="0" smtClean="0"/>
              <a:t>tica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 meio físico que permite a transmissão de luz por reflexões contínuas dentro de uma superfície até a chegada da outra extremidade, sem perdas. Usada para transmissão de dados em vários segmentos.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108" y="3806020"/>
            <a:ext cx="5425743" cy="305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Vantagem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não tem interferência eletromagnética e de intempéries </a:t>
            </a:r>
            <a:r>
              <a:rPr lang="pt-BR" dirty="0" smtClean="0"/>
              <a:t>climáticas</a:t>
            </a:r>
          </a:p>
          <a:p>
            <a:r>
              <a:rPr lang="pt-BR" dirty="0"/>
              <a:t>há menos atraso no compartilhamento de dados</a:t>
            </a:r>
            <a:endParaRPr lang="pt-BR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Desvantagem</a:t>
            </a:r>
            <a:endParaRPr lang="pt-BR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 Os cabos de </a:t>
            </a:r>
            <a:r>
              <a:rPr lang="pt-BR" b="1" dirty="0"/>
              <a:t>fibra óptica</a:t>
            </a:r>
            <a:r>
              <a:rPr lang="pt-BR" dirty="0"/>
              <a:t> são sensíveis e podem se romper mais facilmente que os cabos de cobre, além disso, não são tão maleáveis quanto cabos metálicos</a:t>
            </a:r>
            <a:r>
              <a:rPr lang="pt-BR" dirty="0" smtClean="0"/>
              <a:t>.</a:t>
            </a:r>
          </a:p>
          <a:p>
            <a:r>
              <a:rPr lang="pt-BR" dirty="0" smtClean="0"/>
              <a:t>Aplicação mais complexa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5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895109" cy="781599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607128" y="2627890"/>
            <a:ext cx="9144000" cy="2387600"/>
          </a:xfrm>
        </p:spPr>
        <p:txBody>
          <a:bodyPr/>
          <a:lstStyle/>
          <a:p>
            <a:r>
              <a:rPr lang="pt-BR" dirty="0" smtClean="0"/>
              <a:t>Meios de transmissão sem fio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85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452" y="2667000"/>
            <a:ext cx="6381750" cy="4191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RFID(</a:t>
            </a:r>
            <a:r>
              <a:rPr lang="pt-BR" dirty="0"/>
              <a:t>Radio </a:t>
            </a:r>
            <a:r>
              <a:rPr lang="pt-BR" dirty="0" err="1"/>
              <a:t>Frequency</a:t>
            </a:r>
            <a:r>
              <a:rPr lang="pt-BR" dirty="0"/>
              <a:t> </a:t>
            </a:r>
            <a:r>
              <a:rPr lang="pt-BR" dirty="0" err="1" smtClean="0"/>
              <a:t>Identification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</a:t>
            </a:r>
            <a:r>
              <a:rPr lang="pt-BR" dirty="0" smtClean="0"/>
              <a:t>rata-se </a:t>
            </a:r>
            <a:r>
              <a:rPr lang="pt-BR" dirty="0"/>
              <a:t>de um sistema de captura de dados que utiliza o sinal, frequência, de rádio para realizar tal tarefa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45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648</Words>
  <Application>Microsoft Office PowerPoint</Application>
  <PresentationFormat>Widescreen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Tema do Office</vt:lpstr>
      <vt:lpstr>Meios de transmissão com fio </vt:lpstr>
      <vt:lpstr>Cabo coaxial </vt:lpstr>
      <vt:lpstr>Apresentação do PowerPoint</vt:lpstr>
      <vt:lpstr>Cabo de par trançado </vt:lpstr>
      <vt:lpstr>Apresentação do PowerPoint</vt:lpstr>
      <vt:lpstr>Fibra ótica</vt:lpstr>
      <vt:lpstr>Apresentação do PowerPoint</vt:lpstr>
      <vt:lpstr>Meios de transmissão sem fio</vt:lpstr>
      <vt:lpstr>RFID(Radio Frequency Identification)</vt:lpstr>
      <vt:lpstr>Apresentação do PowerPoint</vt:lpstr>
      <vt:lpstr>NFC(Near Field Communication)</vt:lpstr>
      <vt:lpstr>Apresentação do PowerPoint</vt:lpstr>
      <vt:lpstr>Bluetooth</vt:lpstr>
      <vt:lpstr>Apresentação do PowerPoint</vt:lpstr>
      <vt:lpstr>Wi-fi(Wireless Fidelity)</vt:lpstr>
      <vt:lpstr>Apresentação do PowerPoint</vt:lpstr>
      <vt:lpstr>Rede de telefone celular</vt:lpstr>
      <vt:lpstr>Apresentação do PowerPoint</vt:lpstr>
      <vt:lpstr>Fontes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Meios de transmissão sem fio</dc:title>
  <dc:creator>Gustavo Leme de Castro</dc:creator>
  <cp:lastModifiedBy>DEV-1D</cp:lastModifiedBy>
  <cp:revision>21</cp:revision>
  <dcterms:created xsi:type="dcterms:W3CDTF">2024-03-05T09:57:27Z</dcterms:created>
  <dcterms:modified xsi:type="dcterms:W3CDTF">2024-03-05T15:32:32Z</dcterms:modified>
</cp:coreProperties>
</file>